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87829" y="1385633"/>
            <a:ext cx="9522823" cy="1646302"/>
          </a:xfrm>
        </p:spPr>
        <p:txBody>
          <a:bodyPr/>
          <a:lstStyle/>
          <a:p>
            <a:pPr algn="ctr"/>
            <a:r>
              <a:rPr lang="it-IT" sz="8800" dirty="0" smtClean="0">
                <a:solidFill>
                  <a:srgbClr val="00B050"/>
                </a:solidFill>
                <a:latin typeface="Berlin Sans FB Demi" panose="020E0802020502020306" pitchFamily="34" charset="0"/>
              </a:rPr>
              <a:t>CIAO</a:t>
            </a:r>
            <a:r>
              <a:rPr lang="it-IT" sz="6600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 </a:t>
            </a:r>
            <a:br>
              <a:rPr lang="it-IT" sz="6600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</a:br>
            <a:r>
              <a:rPr lang="it-IT" sz="6600" dirty="0" smtClean="0">
                <a:solidFill>
                  <a:srgbClr val="00B0F0"/>
                </a:solidFill>
                <a:latin typeface="Berlin Sans FB Demi" panose="020E0802020502020306" pitchFamily="34" charset="0"/>
              </a:rPr>
              <a:t>BAMBINI</a:t>
            </a:r>
            <a:r>
              <a:rPr lang="it-IT" sz="6600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it-IT" dirty="0" smtClean="0">
                <a:solidFill>
                  <a:srgbClr val="00B050"/>
                </a:solidFill>
                <a:latin typeface="Berlin Sans FB Demi" panose="020E0802020502020306" pitchFamily="34" charset="0"/>
              </a:rPr>
              <a:t>E</a:t>
            </a:r>
            <a:r>
              <a:rPr lang="it-IT" sz="6600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it-IT" sz="6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BAMBINE!!!</a:t>
            </a:r>
            <a:endParaRPr lang="it-IT" sz="66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075" y="2875539"/>
            <a:ext cx="6619468" cy="361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112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6000">
        <p15:prstTrans prst="airplane"/>
        <p:sndAc>
          <p:stSnd>
            <p:snd r:embed="rId2" name="drumroll.wav"/>
          </p:stSnd>
        </p:sndAc>
      </p:transition>
    </mc:Choice>
    <mc:Fallback>
      <p:transition spd="slow" advClick="0" advTm="6000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148784" y="127802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5400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UN BACIONE </a:t>
            </a:r>
          </a:p>
          <a:p>
            <a:pPr marL="0" indent="0" algn="ctr">
              <a:buNone/>
            </a:pPr>
            <a:r>
              <a:rPr lang="it-IT" sz="5400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E UN FORTE ABBRACCIO </a:t>
            </a:r>
          </a:p>
          <a:p>
            <a:pPr marL="0" indent="0" algn="ctr">
              <a:buNone/>
            </a:pPr>
            <a:r>
              <a:rPr lang="it-IT" sz="5400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A TUTTI VOI</a:t>
            </a:r>
          </a:p>
          <a:p>
            <a:pPr marL="0" indent="0" algn="ctr">
              <a:buNone/>
            </a:pPr>
            <a:r>
              <a:rPr lang="it-IT" sz="5400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E ALLE VOSTRE FAMIGLIE</a:t>
            </a:r>
            <a:endParaRPr lang="it-IT" sz="5400" dirty="0">
              <a:solidFill>
                <a:schemeClr val="accent2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808137" y="4369316"/>
            <a:ext cx="398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A PRESTO…</a:t>
            </a:r>
            <a:endParaRPr lang="it-IT" sz="54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852" y="4369316"/>
            <a:ext cx="2725698" cy="208515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204" y="247650"/>
            <a:ext cx="1330971" cy="279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25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7000">
        <p15:prstTrans prst="origami"/>
        <p:sndAc>
          <p:stSnd>
            <p:snd r:embed="rId2" name="applause.wav"/>
          </p:stSnd>
        </p:sndAc>
      </p:transition>
    </mc:Choice>
    <mc:Fallback xmlns="">
      <p:transition spd="slow" advClick="0" advTm="17000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4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2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75167" y="3300549"/>
            <a:ext cx="6309360" cy="1180011"/>
          </a:xfrm>
        </p:spPr>
        <p:txBody>
          <a:bodyPr>
            <a:noAutofit/>
          </a:bodyPr>
          <a:lstStyle/>
          <a:p>
            <a:r>
              <a:rPr lang="it-IT" sz="7200" dirty="0" smtClean="0">
                <a:latin typeface="Berlin Sans FB Demi" panose="020E0802020502020306" pitchFamily="34" charset="0"/>
              </a:rPr>
              <a:t>COME STATE ?</a:t>
            </a:r>
            <a:endParaRPr lang="it-IT" sz="7200" dirty="0">
              <a:latin typeface="Berlin Sans FB Demi" panose="020E0802020502020306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148098" y="710613"/>
            <a:ext cx="8596668" cy="228078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3200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SIAMO LE VOSTRE MAESTRE,</a:t>
            </a:r>
          </a:p>
          <a:p>
            <a:pPr marL="0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Berlin Sans FB Demi" panose="020E0802020502020306" pitchFamily="34" charset="0"/>
              </a:rPr>
              <a:t> </a:t>
            </a:r>
            <a:r>
              <a:rPr lang="it-IT" sz="4800" dirty="0" smtClean="0">
                <a:solidFill>
                  <a:srgbClr val="00B0F0"/>
                </a:solidFill>
                <a:latin typeface="Berlin Sans FB Demi" panose="020E0802020502020306" pitchFamily="34" charset="0"/>
              </a:rPr>
              <a:t>MONICA,</a:t>
            </a:r>
            <a:r>
              <a:rPr lang="it-IT" sz="48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SABINA,</a:t>
            </a:r>
          </a:p>
          <a:p>
            <a:pPr marL="0" indent="0" algn="ctr">
              <a:buNone/>
            </a:pPr>
            <a:r>
              <a:rPr lang="it-IT" sz="48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MARIAROSA,</a:t>
            </a:r>
            <a:r>
              <a:rPr lang="it-IT" sz="48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ELIANA.</a:t>
            </a:r>
            <a:endParaRPr lang="it-IT" sz="48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022" y="4362993"/>
            <a:ext cx="2819214" cy="206914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185954" y="5164182"/>
            <a:ext cx="404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CI MANCATE TANTISSIMO!!!</a:t>
            </a:r>
            <a:endParaRPr lang="it-IT" sz="36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3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3000">
        <p14:prism isInverted="1"/>
        <p:sndAc>
          <p:stSnd>
            <p:snd r:embed="rId2" name="wind.wav"/>
          </p:stSnd>
        </p:sndAc>
      </p:transition>
    </mc:Choice>
    <mc:Fallback xmlns="">
      <p:transition spd="slow" advClick="0" advTm="13000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315" y="779735"/>
            <a:ext cx="10295466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SIAMO UN PO’ STUFE DI STARE A CASA …</a:t>
            </a:r>
          </a:p>
          <a:p>
            <a:pPr marL="0" indent="0">
              <a:buNone/>
            </a:pPr>
            <a:r>
              <a:rPr lang="it-IT" sz="4000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VOGLIAMO TORNARE AL PIU’ PRESTO!!</a:t>
            </a:r>
          </a:p>
          <a:p>
            <a:pPr marL="0" indent="0">
              <a:buNone/>
            </a:pPr>
            <a:r>
              <a:rPr lang="it-IT" sz="4000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A GIOCARE CON VOI!!!</a:t>
            </a:r>
          </a:p>
          <a:p>
            <a:pPr marL="0" indent="0">
              <a:buNone/>
            </a:pPr>
            <a:endParaRPr lang="it-IT" sz="4000" dirty="0">
              <a:latin typeface="Berlin Sans FB Demi" panose="020E0802020502020306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733" y="3213594"/>
            <a:ext cx="3833338" cy="312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4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1000">
        <p14:prism isInverted="1"/>
        <p:sndAc>
          <p:stSnd>
            <p:snd r:embed="rId2" name="wind.wav"/>
          </p:stSnd>
        </p:sndAc>
      </p:transition>
    </mc:Choice>
    <mc:Fallback xmlns="">
      <p:transition spd="slow" advClick="0" advTm="11000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0420" y="867032"/>
            <a:ext cx="8761487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ACCIDENTI!!!</a:t>
            </a:r>
          </a:p>
          <a:p>
            <a:pPr marL="0" indent="0" algn="ctr">
              <a:buNone/>
            </a:pPr>
            <a:r>
              <a:rPr lang="it-IT" sz="3200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QUESTO MOSTRICIATTOLO CHE SI CHIAMA</a:t>
            </a:r>
          </a:p>
          <a:p>
            <a:pPr marL="0" indent="0" algn="ctr">
              <a:buNone/>
            </a:pP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it-IT" sz="3200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CORONAVIRUS,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it-IT" sz="3200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PER ORA, CI TIENE LONTANI. </a:t>
            </a:r>
            <a:endParaRPr lang="it-IT" sz="3200" dirty="0">
              <a:solidFill>
                <a:schemeClr val="accent2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872" y="2807419"/>
            <a:ext cx="3822016" cy="366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2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1000">
        <p14:prism isInverted="1"/>
        <p:sndAc>
          <p:stSnd>
            <p:snd r:embed="rId2" name="wind.wav"/>
          </p:stSnd>
        </p:sndAc>
      </p:transition>
    </mc:Choice>
    <mc:Fallback xmlns="">
      <p:transition spd="slow" advClick="0" advTm="11000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6186" y="636797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MA STIAMO TRANQUILLI!!!</a:t>
            </a:r>
          </a:p>
          <a:p>
            <a:pPr marL="0" indent="0">
              <a:buNone/>
            </a:pPr>
            <a:r>
              <a:rPr lang="it-IT" sz="3600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DEI BRAVISSIMI DOTTORI </a:t>
            </a:r>
          </a:p>
          <a:p>
            <a:pPr marL="0" indent="0">
              <a:buNone/>
            </a:pPr>
            <a:r>
              <a:rPr lang="it-IT" sz="3600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STANNO PREPARANDO </a:t>
            </a:r>
          </a:p>
          <a:p>
            <a:pPr marL="0" indent="0">
              <a:buNone/>
            </a:pPr>
            <a:r>
              <a:rPr lang="it-IT" sz="3600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LE ARMI PER COMBATTERLO!</a:t>
            </a:r>
            <a:endParaRPr lang="it-IT" sz="3600" dirty="0">
              <a:solidFill>
                <a:schemeClr val="accent2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63011">
            <a:off x="6232980" y="2436358"/>
            <a:ext cx="323850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7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1000">
        <p14:prism isInverted="1"/>
        <p:sndAc>
          <p:stSnd>
            <p:snd r:embed="rId2" name="wind.wav"/>
          </p:stSnd>
        </p:sndAc>
      </p:transition>
    </mc:Choice>
    <mc:Fallback xmlns="">
      <p:transition spd="slow" advClick="0" advTm="11000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1910" y="508006"/>
            <a:ext cx="8596668" cy="1320800"/>
          </a:xfrm>
        </p:spPr>
        <p:txBody>
          <a:bodyPr/>
          <a:lstStyle/>
          <a:p>
            <a:r>
              <a:rPr lang="it-IT" dirty="0" smtClean="0"/>
              <a:t>SE VI STATE UN PO’ ANNOIANDO…</a:t>
            </a:r>
            <a:br>
              <a:rPr lang="it-IT" dirty="0" smtClean="0"/>
            </a:br>
            <a:r>
              <a:rPr lang="it-IT" dirty="0" smtClean="0"/>
              <a:t>VI FACCIAMO UNA PROPOSTA: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70937" y="2073502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FATE TRE DISEGNI:</a:t>
            </a:r>
          </a:p>
          <a:p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COME IMMAGINI SIA IL MOSTRICIATTOLO CORONA?</a:t>
            </a:r>
          </a:p>
          <a:p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COME IMMAGINI SIA IL SUPER-EROE CHE PUO’ SCONFIGGERLO?</a:t>
            </a:r>
          </a:p>
          <a:p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PROVA A DISEGNARE COME TI SENTI IN QUESTI GIORNI? </a:t>
            </a:r>
          </a:p>
          <a:p>
            <a:pPr marL="0" indent="0">
              <a:buNone/>
            </a:pPr>
            <a:r>
              <a:rPr lang="it-IT" sz="2800" dirty="0">
                <a:latin typeface="Berlin Sans FB Demi" panose="020E0802020502020306" pitchFamily="34" charset="0"/>
              </a:rPr>
              <a:t>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88" y="490880"/>
            <a:ext cx="2233160" cy="223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9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8000">
        <p14:prism isInverted="1"/>
        <p:sndAc>
          <p:stSnd>
            <p:snd r:embed="rId2" name="wind.wav"/>
          </p:stSnd>
        </p:sndAc>
      </p:transition>
    </mc:Choice>
    <mc:Fallback xmlns="">
      <p:transition spd="slow" advClick="0" advTm="18000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3035" y="418874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QUANDO TORNEREMO A SCUOLA FAREMO UN GRANDE LIBRO O ALLESTIREMO UNA PARETE CON TUTTI I VOSTRI CAPOLAVORI.</a:t>
            </a:r>
            <a:endParaRPr lang="it-IT" sz="4000" dirty="0">
              <a:solidFill>
                <a:schemeClr val="accent2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426" y="3087239"/>
            <a:ext cx="6734629" cy="354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1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1000">
        <p14:prism isInverted="1"/>
        <p:sndAc>
          <p:stSnd>
            <p:snd r:embed="rId2" name="wind.wav"/>
          </p:stSnd>
        </p:sndAc>
      </p:transition>
    </mc:Choice>
    <mc:Fallback xmlns="">
      <p:transition spd="slow" advClick="0" advTm="11000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4434" y="33178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INOLTRE SCATTATE DELLE FOTO CON MAMMA E PAPA’, CHE PORTERETE A SCUOLA SU CHIAVETTA E CONDIVIDEREMO TUTTI INSIEME, DURANTE LA SPECIALE «GIORNATA CINEMA» MANGIANDO        POP-CORN.</a:t>
            </a:r>
          </a:p>
          <a:p>
            <a:pPr marL="0" indent="0" algn="r">
              <a:buNone/>
            </a:pPr>
            <a:r>
              <a:rPr lang="it-IT" sz="4400" dirty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463" y="4069789"/>
            <a:ext cx="2179512" cy="217951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4" y="3566159"/>
            <a:ext cx="4503206" cy="318677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475060" y="3030583"/>
            <a:ext cx="4336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CHE NE DITE ?</a:t>
            </a:r>
            <a:endParaRPr lang="it-IT" sz="48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85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6000">
        <p14:prism isInverted="1"/>
        <p:sndAc>
          <p:stSnd>
            <p:snd r:embed="rId2" name="wind.wav"/>
          </p:stSnd>
        </p:sndAc>
      </p:transition>
    </mc:Choice>
    <mc:Fallback xmlns="">
      <p:transition spd="slow" advClick="0" advTm="16000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9469" y="-44310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MA NATURALMENTE …</a:t>
            </a:r>
          </a:p>
          <a:p>
            <a:pPr marL="0" indent="0" algn="ctr">
              <a:buNone/>
            </a:pPr>
            <a:r>
              <a:rPr lang="it-IT" sz="3600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FATE TANTE COCCOLE  CON LE VOSTRE MAMME E I VOSTRI PAPA’…</a:t>
            </a:r>
          </a:p>
          <a:p>
            <a:pPr marL="0" indent="0" algn="ctr">
              <a:buNone/>
            </a:pPr>
            <a:r>
              <a:rPr lang="it-IT" sz="3600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GIOCATE TANTO CON LE VOSTRE SORELLE E FRATELLI…</a:t>
            </a:r>
          </a:p>
          <a:p>
            <a:pPr marL="0" indent="0" algn="ctr">
              <a:buNone/>
            </a:pPr>
            <a:r>
              <a:rPr lang="it-IT" sz="3600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FATEVI RACCONTARE TANTE STORIE…</a:t>
            </a:r>
          </a:p>
          <a:p>
            <a:pPr marL="0" indent="0" algn="ctr">
              <a:buNone/>
            </a:pPr>
            <a:endParaRPr lang="it-IT" sz="3600" dirty="0">
              <a:solidFill>
                <a:schemeClr val="accent2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863140"/>
            <a:ext cx="4127501" cy="28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8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3000">
        <p14:prism isInverted="1"/>
        <p:sndAc>
          <p:stSnd>
            <p:snd r:embed="rId2" name="wind.wav"/>
          </p:stSnd>
        </p:sndAc>
      </p:transition>
    </mc:Choice>
    <mc:Fallback xmlns="">
      <p:transition spd="slow" advClick="0" advTm="13000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153</TotalTime>
  <Words>209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Berlin Sans FB</vt:lpstr>
      <vt:lpstr>Berlin Sans FB Demi</vt:lpstr>
      <vt:lpstr>Trebuchet MS</vt:lpstr>
      <vt:lpstr>Wingdings 3</vt:lpstr>
      <vt:lpstr>Sfaccettatura</vt:lpstr>
      <vt:lpstr>CIAO  BAMBINI E BAMBINE!!!</vt:lpstr>
      <vt:lpstr>COME STATE ?</vt:lpstr>
      <vt:lpstr>Presentazione standard di PowerPoint</vt:lpstr>
      <vt:lpstr>Presentazione standard di PowerPoint</vt:lpstr>
      <vt:lpstr>Presentazione standard di PowerPoint</vt:lpstr>
      <vt:lpstr>SE VI STATE UN PO’ ANNOIANDO… VI FACCIAMO UNA PROPOSTA: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CIAO  BAMBINI E BAMBINE!!!</dc:title>
  <dc:creator>Moni</dc:creator>
  <cp:lastModifiedBy>Moni</cp:lastModifiedBy>
  <cp:revision>19</cp:revision>
  <dcterms:created xsi:type="dcterms:W3CDTF">2020-03-10T19:18:58Z</dcterms:created>
  <dcterms:modified xsi:type="dcterms:W3CDTF">2020-03-10T22:06:14Z</dcterms:modified>
</cp:coreProperties>
</file>